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949_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2020-05-21
Location Name:  DESSAU RD / CRYSTAL BEND DR
Intersection ID: 5166976
Cardinal Direction: N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949_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2020-05-21
Location Name:  DESSAU RD / CRYSTAL BEND DR
Intersection ID: 5166976
Cardinal Direction: S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949_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2020-05-21
Location Name:  DESSAU RD / CRYSTAL BEND DR
Intersection ID: 5166976
Cardinal Direction: E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949_W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2020-05-21
Location Name:  DESSAU RD / CRYSTAL BEND DR
Intersection ID: 5166976
Cardinal Direction: W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